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1"/>
  </p:notesMasterIdLst>
  <p:handoutMasterIdLst>
    <p:handoutMasterId r:id="rId52"/>
  </p:handoutMasterIdLst>
  <p:sldIdLst>
    <p:sldId id="330" r:id="rId2"/>
    <p:sldId id="275" r:id="rId3"/>
    <p:sldId id="277" r:id="rId4"/>
    <p:sldId id="332" r:id="rId5"/>
    <p:sldId id="288" r:id="rId6"/>
    <p:sldId id="336" r:id="rId7"/>
    <p:sldId id="278" r:id="rId8"/>
    <p:sldId id="289" r:id="rId9"/>
    <p:sldId id="377" r:id="rId10"/>
    <p:sldId id="366" r:id="rId11"/>
    <p:sldId id="279" r:id="rId12"/>
    <p:sldId id="290" r:id="rId13"/>
    <p:sldId id="293" r:id="rId14"/>
    <p:sldId id="280" r:id="rId15"/>
    <p:sldId id="349" r:id="rId16"/>
    <p:sldId id="343" r:id="rId17"/>
    <p:sldId id="350" r:id="rId18"/>
    <p:sldId id="339" r:id="rId19"/>
    <p:sldId id="335" r:id="rId20"/>
    <p:sldId id="298" r:id="rId21"/>
    <p:sldId id="302" r:id="rId22"/>
    <p:sldId id="329" r:id="rId23"/>
    <p:sldId id="351" r:id="rId24"/>
    <p:sldId id="368" r:id="rId25"/>
    <p:sldId id="369" r:id="rId26"/>
    <p:sldId id="282" r:id="rId27"/>
    <p:sldId id="370" r:id="rId28"/>
    <p:sldId id="333" r:id="rId29"/>
    <p:sldId id="352" r:id="rId30"/>
    <p:sldId id="353" r:id="rId31"/>
    <p:sldId id="305" r:id="rId32"/>
    <p:sldId id="306" r:id="rId33"/>
    <p:sldId id="371" r:id="rId34"/>
    <p:sldId id="307" r:id="rId35"/>
    <p:sldId id="310" r:id="rId36"/>
    <p:sldId id="354" r:id="rId37"/>
    <p:sldId id="313" r:id="rId38"/>
    <p:sldId id="355" r:id="rId39"/>
    <p:sldId id="356" r:id="rId40"/>
    <p:sldId id="357" r:id="rId41"/>
    <p:sldId id="358" r:id="rId42"/>
    <p:sldId id="359" r:id="rId43"/>
    <p:sldId id="286" r:id="rId44"/>
    <p:sldId id="374" r:id="rId45"/>
    <p:sldId id="373" r:id="rId46"/>
    <p:sldId id="342" r:id="rId47"/>
    <p:sldId id="361" r:id="rId48"/>
    <p:sldId id="301" r:id="rId49"/>
    <p:sldId id="331" r:id="rId5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7"/>
    <p:restoredTop sz="94667"/>
  </p:normalViewPr>
  <p:slideViewPr>
    <p:cSldViewPr snapToGrid="0">
      <p:cViewPr varScale="1">
        <p:scale>
          <a:sx n="82" d="100"/>
          <a:sy n="82" d="100"/>
        </p:scale>
        <p:origin x="1368" y="5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modules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D834A9A087D741819B608BBC1DA395" ma:contentTypeVersion="0" ma:contentTypeDescription="Create a new document." ma:contentTypeScope="" ma:versionID="0cfc178ced5b22c03231536146ace01a">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5617A5-AD8E-4B86-843A-C6062D45F4BE}"/>
</file>

<file path=customXml/itemProps2.xml><?xml version="1.0" encoding="utf-8"?>
<ds:datastoreItem xmlns:ds="http://schemas.openxmlformats.org/officeDocument/2006/customXml" ds:itemID="{C2084E5E-439F-45B2-8889-9D9E40173D68}"/>
</file>

<file path=customXml/itemProps3.xml><?xml version="1.0" encoding="utf-8"?>
<ds:datastoreItem xmlns:ds="http://schemas.openxmlformats.org/officeDocument/2006/customXml" ds:itemID="{613171AB-9E27-4B34-AD52-B28921B9D769}"/>
</file>

<file path=docProps/app.xml><?xml version="1.0" encoding="utf-8"?>
<Properties xmlns="http://schemas.openxmlformats.org/officeDocument/2006/extended-properties" xmlns:vt="http://schemas.openxmlformats.org/officeDocument/2006/docPropsVTypes">
  <Template/>
  <TotalTime>9291</TotalTime>
  <Words>2952</Words>
  <Application>Microsoft Office PowerPoint</Application>
  <PresentationFormat>On-screen Show (4:3)</PresentationFormat>
  <Paragraphs>365</Paragraphs>
  <Slides>49</Slides>
  <Notes>44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Operating System Services</vt:lpstr>
      <vt:lpstr>Operating System Services (Cont.)</vt:lpstr>
      <vt:lpstr>Operating System Services (Cont.)</vt:lpstr>
      <vt:lpstr>A View of Operating System Services</vt:lpstr>
      <vt:lpstr>Command Line interpreter </vt:lpstr>
      <vt:lpstr>User Operating System Interface - GUI</vt:lpstr>
      <vt:lpstr>Touchscreen Interfaces</vt:lpstr>
      <vt:lpstr>The Mac OS X GUI</vt:lpstr>
      <vt:lpstr>System Calls</vt:lpstr>
      <vt:lpstr>Example of System Calls</vt:lpstr>
      <vt:lpstr>API – System Call – OS Relationship</vt:lpstr>
      <vt:lpstr>Types of System Calls</vt:lpstr>
      <vt:lpstr>Types of System Calls (Cont.)</vt:lpstr>
      <vt:lpstr>Types of System Calls (Cont.)</vt:lpstr>
      <vt:lpstr>Types of System Calls (Cont.)</vt:lpstr>
      <vt:lpstr>Examples of Windows and Unix System Calls</vt:lpstr>
      <vt:lpstr>Standard C Library Example</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Acer</cp:lastModifiedBy>
  <cp:revision>206</cp:revision>
  <cp:lastPrinted>2001-06-14T13:58:17Z</cp:lastPrinted>
  <dcterms:created xsi:type="dcterms:W3CDTF">2011-01-13T23:43:38Z</dcterms:created>
  <dcterms:modified xsi:type="dcterms:W3CDTF">2021-06-22T15:13:37Z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0x0101005ED834A9A087D741819B608BBC1DA395</vt:lpwstr>
  </property>
</Properties>
</file>